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FBFBF-D86C-49AF-A307-98B23CFAA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2D319D-1FD1-464C-B7B2-A747134FC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13910-902F-46D2-99F1-D3E42009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D2D303-FC09-4E75-93A6-47D9F48E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FACA2-AC63-4CCE-AEA9-D2C0F187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67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BD332-0EC5-4F7A-810D-3349E65F5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36E987-6B2E-4B3C-B4A1-F61A6D595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36DF9C-731B-44C9-8E1D-98689BC2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7F3A96-F09E-4348-B84A-70EEF514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5EB476-63F2-4A36-ABAF-9106F016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62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390E137-FF25-464B-B067-9B4EE8041E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BD98377-A587-4DAD-B061-FDF26C8F7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3515B8-E9A8-4AB6-8A35-3A988F86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FD3FD5-8395-45DC-8849-30DED0C2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34A949-304D-463A-949F-12952A6E0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0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735C6-F49A-4FE8-AE79-49C859D0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41EE94-CDBA-40A2-BBC4-3EAE7DB80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3DBFE6-92F1-408B-AD7F-709C3D674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F4CB68-05E7-4702-9F64-18EF266E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6263CE-00A3-4D10-9168-0BA40C7C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14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76A37-95F6-4994-89DC-41C4ACA4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E008E0-4978-49E0-B7A7-BAF39F346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1538EA-7099-446C-A041-E84061E6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3DEDB3-E685-40B6-B2C4-CC97FFE2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079C76-D9DA-41AE-9AAF-074D9F75C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62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BA905-BF60-40BE-BB61-8FDB772E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C5051-B991-4176-9040-0B41549EB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D2A76E-2E80-4608-8505-C8B927DA5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06E259-C953-49C9-9393-3D39D3657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B64E6-EAD3-40E2-9791-37983582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AE1722-7E99-404A-9604-43E30C96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17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8511B-03F0-440D-B471-4D1686EEC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E335BBB-C367-42CF-A02C-9979F2D0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E6DCE7-5C3B-49C7-976C-660E643D2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D89EFA-97CE-4D85-A876-0C6BD86B4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F40AAB9-9449-49CB-A66D-E407F54E1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5564BCA-0EC2-4CB9-8D11-0300268B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9A056DB-B728-4BC7-9FB1-A4C64CDF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E64069E-F598-4683-B9DE-FF3179AA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04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45D41-E189-476F-961B-4D1BE8F7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89A66F-B50C-4913-9D66-B00ADD68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1A7C1C-3656-4DE1-BE41-E36999BF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EA7A00-CF7C-40E7-81CD-532EED69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01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89A6DB-C833-4008-9BED-DB94B395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1D787FF-46F8-4E53-8AD7-81B5F51C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DDBD01-8ABB-49EA-9B61-300C4492F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59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52A63-C67A-483D-A862-9F9E64AC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C0CB94-ABA3-4204-B08D-E85F825F1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E4F78D-F89F-425E-B495-B626803FE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334971-9734-4864-B2C0-D247A330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679032-BC2B-4D8E-A057-3926B633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81F40F-86E5-4BA1-A84E-09895085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6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9EA46-5E12-477C-97E5-CFAB372AC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19A8742-7022-4679-B052-221FAC1A8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39327F4-1248-41C8-BB9D-378930FD8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0F62EB-70A6-4880-BBB2-2082D8D7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D914DA-E289-45F6-857D-9639A667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4A2ACF-1933-4CBE-898F-8C038DAF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50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282DC09-8B22-47B3-B75B-9E4A78297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9A8CDD-B783-45B7-80A1-18D01FC73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A1FD6D-8303-4F8D-8C61-B2B93A624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57CE9-821C-417F-AF69-8F50094B65B9}" type="datetimeFigureOut">
              <a:rPr lang="de-DE" smtClean="0"/>
              <a:t>21.08.2018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2A605-866B-4918-9E5C-7FDA499C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A6A4C3-0EE3-4E08-9C29-DFA718BC0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8A1D3-9731-4727-B26C-B3E84B49A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96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59248-C8BE-446E-A4BF-DEFA6421D3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A3238D-3BCB-432C-8ED6-99CB093963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D6BABD-2F71-498F-B07B-47820F0EE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" y="0"/>
            <a:ext cx="12193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5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Nicola Engel</dc:creator>
  <cp:lastModifiedBy>Nicola Engel</cp:lastModifiedBy>
  <cp:revision>3</cp:revision>
  <dcterms:created xsi:type="dcterms:W3CDTF">2018-08-20T06:09:08Z</dcterms:created>
  <dcterms:modified xsi:type="dcterms:W3CDTF">2018-08-21T07:24:06Z</dcterms:modified>
</cp:coreProperties>
</file>